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6" r:id="rId7"/>
    <p:sldId id="280" r:id="rId8"/>
    <p:sldId id="263" r:id="rId9"/>
    <p:sldId id="281" r:id="rId10"/>
    <p:sldId id="27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>
        <p:scale>
          <a:sx n="75" d="100"/>
          <a:sy n="75" d="100"/>
        </p:scale>
        <p:origin x="974" y="30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4"/>
            <a:ext cx="5869021" cy="3982764"/>
          </a:xfrm>
        </p:spPr>
        <p:txBody>
          <a:bodyPr/>
          <a:lstStyle/>
          <a:p>
            <a:r>
              <a:rPr lang="en-US" dirty="0"/>
              <a:t>VGECIAN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3" y="2851613"/>
            <a:ext cx="4925188" cy="266142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j-lt"/>
              </a:rPr>
              <a:t>Theme :- Ed-Tech</a:t>
            </a:r>
          </a:p>
          <a:p>
            <a:r>
              <a:rPr lang="en-US" dirty="0"/>
              <a:t>Tirth Patel</a:t>
            </a:r>
          </a:p>
          <a:p>
            <a:r>
              <a:rPr lang="en-US" dirty="0"/>
              <a:t>Amit Gohel</a:t>
            </a:r>
          </a:p>
          <a:p>
            <a:r>
              <a:rPr lang="en-US" dirty="0"/>
              <a:t>Deep Suthar</a:t>
            </a:r>
          </a:p>
          <a:p>
            <a:r>
              <a:rPr lang="en-US" dirty="0" err="1"/>
              <a:t>Pruthvi</a:t>
            </a:r>
            <a:r>
              <a:rPr lang="en-US" dirty="0"/>
              <a:t> </a:t>
            </a:r>
            <a:r>
              <a:rPr lang="en-US" dirty="0" err="1"/>
              <a:t>Gediya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143"/>
            <a:ext cx="6019802" cy="351241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saransh</a:t>
            </a:r>
            <a:r>
              <a:rPr lang="en-US" dirty="0"/>
              <a:t>?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Saransh</a:t>
            </a:r>
            <a:r>
              <a:rPr lang="en-US" dirty="0"/>
              <a:t>, derived from Sanskrit language means </a:t>
            </a:r>
            <a:r>
              <a:rPr lang="en-US" b="1" dirty="0"/>
              <a:t>Summary. </a:t>
            </a:r>
            <a:r>
              <a:rPr lang="en-US" dirty="0"/>
              <a:t>It is a hardware + software based project which provides a</a:t>
            </a:r>
            <a:r>
              <a:rPr lang="en-US" b="1" dirty="0"/>
              <a:t> summary </a:t>
            </a:r>
            <a:r>
              <a:rPr lang="en-US" dirty="0"/>
              <a:t>of </a:t>
            </a:r>
            <a:r>
              <a:rPr lang="en-US" b="1" dirty="0"/>
              <a:t>lengthy section.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will give summery for people who are Illiterate and students.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31" y="1649421"/>
            <a:ext cx="8278367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PURPOSE OF OUR PROJECT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431456"/>
            <a:ext cx="8262572" cy="426393"/>
          </a:xfrm>
        </p:spPr>
        <p:txBody>
          <a:bodyPr/>
          <a:lstStyle/>
          <a:p>
            <a:r>
              <a:rPr lang="en-ZA" dirty="0"/>
              <a:t>Contoso​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7" y="2928870"/>
            <a:ext cx="8262571" cy="29667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routine life, some student have language barriers.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so many peoples who don’t have eye sight, they face whereas type of problems in there daily routine life like reading problem, so we design a system which name is </a:t>
            </a:r>
            <a:r>
              <a:rPr lang="en-US" dirty="0" err="1"/>
              <a:t>saransh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also focusing on illiterate peoples.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those who want read book/novel/news papers but they haven’t time in there day to day life.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FCEE1A-0F1F-36C7-A7A8-8DC7360E1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EDAF4-00E7-66FE-9E33-AA4084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5E26F-CABE-29D2-DA0C-5790A049E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01B0C-A933-CE78-D440-CD9DF26075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73698" y="2908228"/>
            <a:ext cx="1975104" cy="868680"/>
          </a:xfrm>
        </p:spPr>
        <p:txBody>
          <a:bodyPr/>
          <a:lstStyle/>
          <a:p>
            <a:r>
              <a:rPr lang="en-US" dirty="0"/>
              <a:t>Raspberry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F64297-FD77-E47F-BBD6-95F120845D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2908228"/>
            <a:ext cx="1975104" cy="868680"/>
          </a:xfrm>
        </p:spPr>
        <p:txBody>
          <a:bodyPr>
            <a:normAutofit/>
          </a:bodyPr>
          <a:lstStyle/>
          <a:p>
            <a:r>
              <a:rPr lang="en-US" dirty="0"/>
              <a:t>Micro camera 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30249D-6E47-124E-8B7E-B9AF35EECC4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6652" y="2908228"/>
            <a:ext cx="1975104" cy="868680"/>
          </a:xfrm>
        </p:spPr>
        <p:txBody>
          <a:bodyPr>
            <a:normAutofit/>
          </a:bodyPr>
          <a:lstStyle/>
          <a:p>
            <a:r>
              <a:rPr lang="en-US" dirty="0"/>
              <a:t>Speaker</a:t>
            </a:r>
            <a:endParaRPr lang="en-IN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2F0A1D5-A3D9-BCE9-45A2-CF2C5C16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technology</a:t>
            </a:r>
            <a:endParaRPr lang="en-IN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E5AB887-F167-DF90-3EC0-6A8BE08F5711}"/>
              </a:ext>
            </a:extLst>
          </p:cNvPr>
          <p:cNvSpPr txBox="1">
            <a:spLocks/>
          </p:cNvSpPr>
          <p:nvPr/>
        </p:nvSpPr>
        <p:spPr>
          <a:xfrm>
            <a:off x="1973698" y="4516566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Python</a:t>
            </a:r>
            <a:endParaRPr lang="en-IN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3E791C5-ED8F-174E-373D-C91FE81263E3}"/>
              </a:ext>
            </a:extLst>
          </p:cNvPr>
          <p:cNvSpPr txBox="1">
            <a:spLocks/>
          </p:cNvSpPr>
          <p:nvPr/>
        </p:nvSpPr>
        <p:spPr>
          <a:xfrm>
            <a:off x="5202976" y="4427789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natural language processing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5A0CF4C-F968-B468-100D-3DE5D78DCC0C}"/>
              </a:ext>
            </a:extLst>
          </p:cNvPr>
          <p:cNvSpPr txBox="1">
            <a:spLocks/>
          </p:cNvSpPr>
          <p:nvPr/>
        </p:nvSpPr>
        <p:spPr>
          <a:xfrm>
            <a:off x="8346652" y="4427789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pyttsx3</a:t>
            </a:r>
          </a:p>
        </p:txBody>
      </p:sp>
    </p:spTree>
    <p:extLst>
      <p:ext uri="{BB962C8B-B14F-4D97-AF65-F5344CB8AC3E}">
        <p14:creationId xmlns:p14="http://schemas.microsoft.com/office/powerpoint/2010/main" val="216666737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629"/>
            <a:ext cx="6007099" cy="4201196"/>
          </a:xfrm>
        </p:spPr>
        <p:txBody>
          <a:bodyPr/>
          <a:lstStyle/>
          <a:p>
            <a:r>
              <a:rPr lang="en-US" noProof="0" dirty="0"/>
              <a:t>Body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6" y="2336685"/>
            <a:ext cx="4464421" cy="23773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of all we will capture an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we will convert that image text in to a string.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that we will use </a:t>
            </a:r>
            <a:r>
              <a:rPr lang="en-IN" dirty="0"/>
              <a:t>natural language processing to get summarise string.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Then we will convert that string into different language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At the end, we will convert text into voice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BF6F0-70C2-490B-43AB-2DB5BB31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5FA05-6A5E-96E3-51DF-8A3107CE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BBF11-EEBA-5BE5-6423-12CCBEE9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E69B00-762D-0BE1-708B-34B56E56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243" y="1363348"/>
            <a:ext cx="7063513" cy="4993002"/>
          </a:xfrm>
          <a:prstGeom prst="rect">
            <a:avLst/>
          </a:prstGeom>
        </p:spPr>
      </p:pic>
      <p:sp>
        <p:nvSpPr>
          <p:cNvPr id="18" name="Title 14">
            <a:extLst>
              <a:ext uri="{FF2B5EF4-FFF2-40B4-BE49-F238E27FC236}">
                <a16:creationId xmlns:a16="http://schemas.microsoft.com/office/drawing/2014/main" id="{43D1826B-873B-0024-37F3-929B5696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0" y="374249"/>
            <a:ext cx="4477864" cy="724702"/>
          </a:xfrm>
        </p:spPr>
        <p:txBody>
          <a:bodyPr/>
          <a:lstStyle/>
          <a:p>
            <a:r>
              <a:rPr lang="en-US" sz="4800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1156062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489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Conclusion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r>
              <a:rPr lang="en-US" sz="1600" dirty="0"/>
              <a:t>Using this immersive system we convert lengthy selection into summary and we will listen it in our needful language.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840" y="3066649"/>
            <a:ext cx="4477864" cy="724702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104</TotalTime>
  <Words>235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VGECIAN</vt:lpstr>
      <vt:lpstr>What Is saransh?</vt:lpstr>
      <vt:lpstr>PURPOSE OF OUR PROJECT</vt:lpstr>
      <vt:lpstr>Tools and technology</vt:lpstr>
      <vt:lpstr>Body</vt:lpstr>
      <vt:lpstr>Flowchart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VGECIAN</dc:title>
  <dc:creator>Amit Gohel</dc:creator>
  <cp:lastModifiedBy>Amit Gohel</cp:lastModifiedBy>
  <cp:revision>59</cp:revision>
  <dcterms:created xsi:type="dcterms:W3CDTF">2022-09-23T18:36:16Z</dcterms:created>
  <dcterms:modified xsi:type="dcterms:W3CDTF">2022-09-23T20:20:30Z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